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  <p:sldId id="261" r:id="rId4"/>
    <p:sldId id="262" r:id="rId5"/>
    <p:sldId id="263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1" d="100"/>
          <a:sy n="41" d="100"/>
        </p:scale>
        <p:origin x="-69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3291AC-46D5-4017-8DF0-7B048BD1D5BD}" type="datetimeFigureOut">
              <a:rPr lang="en-US" smtClean="0"/>
              <a:pPr/>
              <a:t>4/19/2012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B768C-B97A-4EE5-B785-64EB0FBC8A3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212010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3291AC-46D5-4017-8DF0-7B048BD1D5BD}" type="datetimeFigureOut">
              <a:rPr lang="en-US" smtClean="0"/>
              <a:pPr/>
              <a:t>4/19/2012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B768C-B97A-4EE5-B785-64EB0FBC8A3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615828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3291AC-46D5-4017-8DF0-7B048BD1D5BD}" type="datetimeFigureOut">
              <a:rPr lang="en-US" smtClean="0"/>
              <a:pPr/>
              <a:t>4/19/2012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B768C-B97A-4EE5-B785-64EB0FBC8A3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114659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3291AC-46D5-4017-8DF0-7B048BD1D5BD}" type="datetimeFigureOut">
              <a:rPr lang="en-US" smtClean="0"/>
              <a:pPr/>
              <a:t>4/19/2012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B768C-B97A-4EE5-B785-64EB0FBC8A3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999218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3291AC-46D5-4017-8DF0-7B048BD1D5BD}" type="datetimeFigureOut">
              <a:rPr lang="en-US" smtClean="0"/>
              <a:pPr/>
              <a:t>4/19/2012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B768C-B97A-4EE5-B785-64EB0FBC8A3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44967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3291AC-46D5-4017-8DF0-7B048BD1D5BD}" type="datetimeFigureOut">
              <a:rPr lang="en-US" smtClean="0"/>
              <a:pPr/>
              <a:t>4/19/2012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B768C-B97A-4EE5-B785-64EB0FBC8A3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6572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3291AC-46D5-4017-8DF0-7B048BD1D5BD}" type="datetimeFigureOut">
              <a:rPr lang="en-US" smtClean="0"/>
              <a:pPr/>
              <a:t>4/19/2012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B768C-B97A-4EE5-B785-64EB0FBC8A3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90994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3291AC-46D5-4017-8DF0-7B048BD1D5BD}" type="datetimeFigureOut">
              <a:rPr lang="en-US" smtClean="0"/>
              <a:pPr/>
              <a:t>4/19/2012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B768C-B97A-4EE5-B785-64EB0FBC8A3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062620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3291AC-46D5-4017-8DF0-7B048BD1D5BD}" type="datetimeFigureOut">
              <a:rPr lang="en-US" smtClean="0"/>
              <a:pPr/>
              <a:t>4/19/2012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B768C-B97A-4EE5-B785-64EB0FBC8A3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94925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3291AC-46D5-4017-8DF0-7B048BD1D5BD}" type="datetimeFigureOut">
              <a:rPr lang="en-US" smtClean="0"/>
              <a:pPr/>
              <a:t>4/19/2012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B768C-B97A-4EE5-B785-64EB0FBC8A3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831093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3291AC-46D5-4017-8DF0-7B048BD1D5BD}" type="datetimeFigureOut">
              <a:rPr lang="en-US" smtClean="0"/>
              <a:pPr/>
              <a:t>4/19/2012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B768C-B97A-4EE5-B785-64EB0FBC8A3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596708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3291AC-46D5-4017-8DF0-7B048BD1D5BD}" type="datetimeFigureOut">
              <a:rPr lang="en-US" smtClean="0"/>
              <a:pPr/>
              <a:t>4/19/2012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6B768C-B97A-4EE5-B785-64EB0FBC8A3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95888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26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9600" y="609600"/>
            <a:ext cx="1933575" cy="1571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24200" y="457200"/>
            <a:ext cx="214312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62600" y="254793"/>
            <a:ext cx="3206750" cy="2547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62600" y="3867150"/>
            <a:ext cx="3378200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14161" y="4191000"/>
            <a:ext cx="1901825" cy="2481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8153" y="4587875"/>
            <a:ext cx="3027362" cy="1574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43175" y="3124200"/>
            <a:ext cx="40417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 smtClean="0"/>
              <a:t>Manolo</a:t>
            </a:r>
            <a:endParaRPr lang="en-US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2286000"/>
            <a:ext cx="259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Manolo</a:t>
            </a:r>
            <a:r>
              <a:rPr lang="en-US" dirty="0" smtClean="0"/>
              <a:t> y </a:t>
            </a:r>
            <a:r>
              <a:rPr lang="en-US" dirty="0" err="1" smtClean="0"/>
              <a:t>su</a:t>
            </a:r>
            <a:r>
              <a:rPr lang="en-US" dirty="0" smtClean="0"/>
              <a:t> </a:t>
            </a:r>
            <a:r>
              <a:rPr lang="en-US" dirty="0" err="1" smtClean="0"/>
              <a:t>hermano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77778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3400" y="457201"/>
            <a:ext cx="2776712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14800" y="373402"/>
            <a:ext cx="1866900" cy="23581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87886" y="464128"/>
            <a:ext cx="1695450" cy="2695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3428206"/>
            <a:ext cx="2646363" cy="2957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89735" y="3866813"/>
            <a:ext cx="2878137" cy="2425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667000" y="3105040"/>
            <a:ext cx="3886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Carlos</a:t>
            </a:r>
            <a:endParaRPr lang="en-US" sz="3600" dirty="0"/>
          </a:p>
        </p:txBody>
      </p:sp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54063" y="4512926"/>
            <a:ext cx="2341563" cy="2054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747726" y="4105319"/>
            <a:ext cx="21542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Carlos, Lola, y </a:t>
            </a:r>
            <a:r>
              <a:rPr lang="en-US" dirty="0" err="1" smtClean="0"/>
              <a:t>Paco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8086742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" y="732737"/>
            <a:ext cx="2718594" cy="2172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" y="3886200"/>
            <a:ext cx="1785938" cy="2683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00450" y="342833"/>
            <a:ext cx="5249625" cy="2951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53000" y="4397376"/>
            <a:ext cx="1714500" cy="2165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4620" y="3886200"/>
            <a:ext cx="2047875" cy="2792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01912" y="3752627"/>
            <a:ext cx="1997075" cy="2817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267200" y="3501059"/>
            <a:ext cx="2743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Natalia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xmlns="" val="5157637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3400" y="457200"/>
            <a:ext cx="2262187" cy="2298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33800" y="304800"/>
            <a:ext cx="2139950" cy="2139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05600" y="542925"/>
            <a:ext cx="1811337" cy="221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58743" y="4252913"/>
            <a:ext cx="2305050" cy="2243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50591" y="3802063"/>
            <a:ext cx="1695450" cy="2693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70382" y="3802063"/>
            <a:ext cx="1952914" cy="2755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90800" y="2607861"/>
            <a:ext cx="4343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err="1" smtClean="0"/>
              <a:t>Paquita</a:t>
            </a:r>
            <a:endParaRPr lang="en-US" sz="4400" dirty="0"/>
          </a:p>
        </p:txBody>
      </p:sp>
      <p:sp>
        <p:nvSpPr>
          <p:cNvPr id="3" name="TextBox 2"/>
          <p:cNvSpPr txBox="1"/>
          <p:nvPr/>
        </p:nvSpPr>
        <p:spPr>
          <a:xfrm>
            <a:off x="6458743" y="3771900"/>
            <a:ext cx="230505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Paquita</a:t>
            </a:r>
            <a:r>
              <a:rPr lang="en-US" dirty="0" smtClean="0"/>
              <a:t> y </a:t>
            </a:r>
            <a:r>
              <a:rPr lang="en-US" dirty="0" err="1" smtClean="0"/>
              <a:t>sus</a:t>
            </a:r>
            <a:r>
              <a:rPr lang="en-US" dirty="0" smtClean="0"/>
              <a:t> </a:t>
            </a:r>
            <a:r>
              <a:rPr lang="en-US" dirty="0" err="1" smtClean="0"/>
              <a:t>amigas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458743" y="2755900"/>
            <a:ext cx="23050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Paquita</a:t>
            </a:r>
            <a:r>
              <a:rPr lang="en-US" dirty="0" smtClean="0"/>
              <a:t> y </a:t>
            </a:r>
            <a:r>
              <a:rPr lang="en-US" dirty="0" err="1" smtClean="0"/>
              <a:t>su</a:t>
            </a:r>
            <a:r>
              <a:rPr lang="en-US" dirty="0" smtClean="0"/>
              <a:t> </a:t>
            </a:r>
            <a:r>
              <a:rPr lang="en-US" dirty="0" err="1" smtClean="0"/>
              <a:t>hermano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8047382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1000" y="457200"/>
            <a:ext cx="1670050" cy="2762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02314" y="485054"/>
            <a:ext cx="2459123" cy="2072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49963" y="4648200"/>
            <a:ext cx="3094037" cy="1609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9268" y="3810000"/>
            <a:ext cx="5249863" cy="2951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03232" y="597693"/>
            <a:ext cx="2699082" cy="21445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09800" y="703188"/>
            <a:ext cx="1314450" cy="193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667000" y="2834729"/>
            <a:ext cx="45473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Diego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xmlns="" val="16064940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23</Words>
  <Application>Microsoft Office PowerPoint</Application>
  <PresentationFormat>On-screen Show (4:3)</PresentationFormat>
  <Paragraphs>9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Slide 1</vt:lpstr>
      <vt:lpstr>Slide 2</vt:lpstr>
      <vt:lpstr>Slide 3</vt:lpstr>
      <vt:lpstr>Slide 4</vt:lpstr>
      <vt:lpstr>Slide 5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Owner</dc:creator>
  <cp:lastModifiedBy>admin</cp:lastModifiedBy>
  <cp:revision>7</cp:revision>
  <dcterms:created xsi:type="dcterms:W3CDTF">2012-04-18T01:30:09Z</dcterms:created>
  <dcterms:modified xsi:type="dcterms:W3CDTF">2012-04-19T12:02:55Z</dcterms:modified>
</cp:coreProperties>
</file>